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88" r:id="rId4"/>
    <p:sldId id="271" r:id="rId5"/>
    <p:sldId id="283" r:id="rId6"/>
    <p:sldId id="284" r:id="rId7"/>
    <p:sldId id="285" r:id="rId8"/>
    <p:sldId id="282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94" r:id="rId17"/>
    <p:sldId id="295" r:id="rId18"/>
    <p:sldId id="286" r:id="rId1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48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7FB25-07F2-A149-BD64-94CF1FBF7266}" type="datetimeFigureOut">
              <a:rPr lang="fr-FR" smtClean="0"/>
              <a:t>11/07/25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C008-0636-514B-88A3-0206C9F2D2A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5209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7FB25-07F2-A149-BD64-94CF1FBF7266}" type="datetimeFigureOut">
              <a:rPr lang="fr-FR" smtClean="0"/>
              <a:t>11/07/25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C008-0636-514B-88A3-0206C9F2D2A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3910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7FB25-07F2-A149-BD64-94CF1FBF7266}" type="datetimeFigureOut">
              <a:rPr lang="fr-FR" smtClean="0"/>
              <a:t>11/07/25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C008-0636-514B-88A3-0206C9F2D2A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1644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7FB25-07F2-A149-BD64-94CF1FBF7266}" type="datetimeFigureOut">
              <a:rPr lang="fr-FR" smtClean="0"/>
              <a:t>11/07/25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C008-0636-514B-88A3-0206C9F2D2A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2181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7FB25-07F2-A149-BD64-94CF1FBF7266}" type="datetimeFigureOut">
              <a:rPr lang="fr-FR" smtClean="0"/>
              <a:t>11/07/25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C008-0636-514B-88A3-0206C9F2D2A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0146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7FB25-07F2-A149-BD64-94CF1FBF7266}" type="datetimeFigureOut">
              <a:rPr lang="fr-FR" smtClean="0"/>
              <a:t>11/07/25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C008-0636-514B-88A3-0206C9F2D2A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6572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7FB25-07F2-A149-BD64-94CF1FBF7266}" type="datetimeFigureOut">
              <a:rPr lang="fr-FR" smtClean="0"/>
              <a:t>11/07/25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C008-0636-514B-88A3-0206C9F2D2A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8912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7FB25-07F2-A149-BD64-94CF1FBF7266}" type="datetimeFigureOut">
              <a:rPr lang="fr-FR" smtClean="0"/>
              <a:t>11/07/25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C008-0636-514B-88A3-0206C9F2D2A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3704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7FB25-07F2-A149-BD64-94CF1FBF7266}" type="datetimeFigureOut">
              <a:rPr lang="fr-FR" smtClean="0"/>
              <a:t>11/07/25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C008-0636-514B-88A3-0206C9F2D2A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2717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7FB25-07F2-A149-BD64-94CF1FBF7266}" type="datetimeFigureOut">
              <a:rPr lang="fr-FR" smtClean="0"/>
              <a:t>11/07/25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C008-0636-514B-88A3-0206C9F2D2A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336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7FB25-07F2-A149-BD64-94CF1FBF7266}" type="datetimeFigureOut">
              <a:rPr lang="fr-FR" smtClean="0"/>
              <a:t>11/07/25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C008-0636-514B-88A3-0206C9F2D2A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4732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7FB25-07F2-A149-BD64-94CF1FBF7266}" type="datetimeFigureOut">
              <a:rPr lang="fr-FR" smtClean="0"/>
              <a:t>11/07/25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0C008-0636-514B-88A3-0206C9F2D2A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2266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a de Tela 2025-07-04 às 11.08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368" y="2603147"/>
            <a:ext cx="3077414" cy="176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02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C6D9F1"/>
          </a:solidFill>
        </p:spPr>
        <p:txBody>
          <a:bodyPr/>
          <a:lstStyle/>
          <a:p>
            <a:r>
              <a:rPr lang="fr-FR" dirty="0"/>
              <a:t>ENADE 2025 AVALIAÇÃO PRÁTICA</a:t>
            </a:r>
          </a:p>
        </p:txBody>
      </p:sp>
      <p:pic>
        <p:nvPicPr>
          <p:cNvPr id="3" name="Image 2" descr="Captura de Tela 2025-07-03 às 10.56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4053603" cy="5440362"/>
          </a:xfrm>
          <a:prstGeom prst="rect">
            <a:avLst/>
          </a:prstGeom>
        </p:spPr>
      </p:pic>
      <p:pic>
        <p:nvPicPr>
          <p:cNvPr id="4" name="Image 3" descr="Captura de Tela 2025-07-03 às 10.56.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044" y="1417638"/>
            <a:ext cx="3649756" cy="544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376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C6D9F1"/>
          </a:solidFill>
        </p:spPr>
        <p:txBody>
          <a:bodyPr/>
          <a:lstStyle/>
          <a:p>
            <a:r>
              <a:rPr lang="fr-FR" dirty="0"/>
              <a:t>ENADE 2025 AVALIAÇÃO PRÁTICA</a:t>
            </a:r>
          </a:p>
        </p:txBody>
      </p:sp>
      <p:pic>
        <p:nvPicPr>
          <p:cNvPr id="3" name="Image 2" descr="Captura de Tela 2025-07-03 às 10.56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48" y="1417638"/>
            <a:ext cx="4281766" cy="5440362"/>
          </a:xfrm>
          <a:prstGeom prst="rect">
            <a:avLst/>
          </a:prstGeom>
        </p:spPr>
      </p:pic>
      <p:pic>
        <p:nvPicPr>
          <p:cNvPr id="4" name="Image 3" descr="Captura de Tela 2025-07-03 às 10.59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014" y="1417638"/>
            <a:ext cx="3470277" cy="519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376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C6D9F1"/>
          </a:solidFill>
        </p:spPr>
        <p:txBody>
          <a:bodyPr/>
          <a:lstStyle/>
          <a:p>
            <a:r>
              <a:rPr lang="fr-FR" dirty="0"/>
              <a:t>ENADE 2025 AVALIAÇÃO PRÁTICA</a:t>
            </a:r>
          </a:p>
        </p:txBody>
      </p:sp>
      <p:pic>
        <p:nvPicPr>
          <p:cNvPr id="5" name="Image 4" descr="Captura de Tela 2025-07-03 às 10.59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835" y="1417638"/>
            <a:ext cx="4502745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606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C6D9F1"/>
          </a:solidFill>
        </p:spPr>
        <p:txBody>
          <a:bodyPr>
            <a:normAutofit/>
          </a:bodyPr>
          <a:lstStyle/>
          <a:p>
            <a:r>
              <a:rPr lang="pt-BR" sz="3000" dirty="0" smtClean="0"/>
              <a:t>Além da aula, o supervisor irá avaliar algumas competências desenvolvidas pelo estagiário… </a:t>
            </a:r>
            <a:endParaRPr lang="pt-BR" sz="3000" dirty="0"/>
          </a:p>
        </p:txBody>
      </p:sp>
      <p:pic>
        <p:nvPicPr>
          <p:cNvPr id="4" name="Image 3" descr="Captura de Tela 2025-07-03 às 11.08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6817"/>
            <a:ext cx="4066383" cy="1966058"/>
          </a:xfrm>
          <a:prstGeom prst="rect">
            <a:avLst/>
          </a:prstGeom>
        </p:spPr>
      </p:pic>
      <p:pic>
        <p:nvPicPr>
          <p:cNvPr id="5" name="Image 4" descr="Captura de Tela 2025-07-03 às 11.08.4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0" y="1539875"/>
            <a:ext cx="53975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14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C6D9F1"/>
          </a:solidFill>
        </p:spPr>
        <p:txBody>
          <a:bodyPr>
            <a:normAutofit/>
          </a:bodyPr>
          <a:lstStyle/>
          <a:p>
            <a:r>
              <a:rPr lang="pt-BR" sz="3000" dirty="0" smtClean="0"/>
              <a:t>Além da aula, o supervisor irá avaliar algumas competências desenvolvidas pelo estagiário… </a:t>
            </a:r>
            <a:endParaRPr lang="pt-BR" sz="3000" dirty="0"/>
          </a:p>
        </p:txBody>
      </p:sp>
      <p:pic>
        <p:nvPicPr>
          <p:cNvPr id="3" name="Image 2" descr="Captura de Tela 2025-07-03 às 11.09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676" y="3399692"/>
            <a:ext cx="4625324" cy="2522904"/>
          </a:xfrm>
          <a:prstGeom prst="rect">
            <a:avLst/>
          </a:prstGeom>
        </p:spPr>
      </p:pic>
      <p:pic>
        <p:nvPicPr>
          <p:cNvPr id="4" name="Image 3" descr="Captura de Tela 2025-07-03 às 11.09.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4769"/>
            <a:ext cx="4395535" cy="378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744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C6D9F1"/>
          </a:solidFill>
        </p:spPr>
        <p:txBody>
          <a:bodyPr>
            <a:normAutofit/>
          </a:bodyPr>
          <a:lstStyle/>
          <a:p>
            <a:r>
              <a:rPr lang="pt-BR" sz="3000" dirty="0" smtClean="0"/>
              <a:t>Além da aula, o supervisor irá avaliar algumas competências desenvolvidas pelo estagiário… </a:t>
            </a:r>
            <a:endParaRPr lang="pt-BR" sz="3000" dirty="0"/>
          </a:p>
        </p:txBody>
      </p:sp>
      <p:pic>
        <p:nvPicPr>
          <p:cNvPr id="3" name="Image 2" descr="Captura de Tela 2025-07-03 às 11.10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759" y="1898160"/>
            <a:ext cx="6820033" cy="284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12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a de Tela 2025-07-07 às 08.46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685226" cy="3531196"/>
          </a:xfrm>
          <a:prstGeom prst="rect">
            <a:avLst/>
          </a:prstGeom>
        </p:spPr>
      </p:pic>
      <p:pic>
        <p:nvPicPr>
          <p:cNvPr id="5" name="Image 4" descr="Captura de Tela 2025-07-07 às 08.46.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290" y="3200690"/>
            <a:ext cx="6265710" cy="365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800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a de Tela 2025-07-07 às 08.48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4104"/>
            <a:ext cx="9144000" cy="563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89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C6D9F1"/>
          </a:solidFill>
        </p:spPr>
        <p:txBody>
          <a:bodyPr/>
          <a:lstStyle/>
          <a:p>
            <a:r>
              <a:rPr lang="fr-FR" dirty="0" smtClean="0"/>
              <a:t>BOA SORTE NO ENADE 2025!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endParaRPr lang="pt-BR" sz="2600" dirty="0" smtClean="0"/>
          </a:p>
          <a:p>
            <a:pPr marL="0" indent="0" algn="ctr">
              <a:buNone/>
            </a:pPr>
            <a:r>
              <a:rPr lang="pt-BR" sz="2600" dirty="0" smtClean="0"/>
              <a:t>Prof. </a:t>
            </a:r>
            <a:r>
              <a:rPr lang="pt-BR" sz="2600" dirty="0"/>
              <a:t>D</a:t>
            </a:r>
            <a:r>
              <a:rPr lang="pt-BR" sz="2600" dirty="0" smtClean="0"/>
              <a:t>r. Marcos Godoi</a:t>
            </a:r>
          </a:p>
          <a:p>
            <a:pPr marL="0" indent="0" algn="ctr">
              <a:buNone/>
            </a:pPr>
            <a:r>
              <a:rPr lang="pt-BR" sz="2600" dirty="0" smtClean="0"/>
              <a:t>Coord. Curso Licenciatura em </a:t>
            </a:r>
            <a:r>
              <a:rPr lang="pt-BR" sz="2600" dirty="0"/>
              <a:t>E</a:t>
            </a:r>
            <a:r>
              <a:rPr lang="pt-BR" sz="2600" dirty="0" smtClean="0"/>
              <a:t>ducação Física FEF UFMT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3008213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3084713"/>
            <a:ext cx="82296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t-BR" dirty="0" smtClean="0"/>
              <a:t>Avaliação prática ENADE 2025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5673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ENADE 2025 Prova Prátic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9042"/>
            <a:ext cx="6601956" cy="5220344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pt-BR" dirty="0" smtClean="0"/>
              <a:t>Calendário Avaliação prática </a:t>
            </a:r>
            <a:br>
              <a:rPr lang="pt-BR" dirty="0" smtClean="0"/>
            </a:br>
            <a:r>
              <a:rPr lang="pt-BR" dirty="0" smtClean="0"/>
              <a:t>ENADE 2025</a:t>
            </a:r>
            <a:endParaRPr lang="pt-BR" dirty="0"/>
          </a:p>
        </p:txBody>
      </p:sp>
      <p:pic>
        <p:nvPicPr>
          <p:cNvPr id="2" name="Image 1" descr="Captura de Tela 2025-07-03 às 17.11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956" y="3265854"/>
            <a:ext cx="2542044" cy="1352751"/>
          </a:xfrm>
          <a:prstGeom prst="rect">
            <a:avLst/>
          </a:prstGeom>
        </p:spPr>
      </p:pic>
      <p:pic>
        <p:nvPicPr>
          <p:cNvPr id="3" name="Image 2" descr="Captura de Tela 2025-07-03 às 17.11.4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956" y="1814146"/>
            <a:ext cx="2594036" cy="1451708"/>
          </a:xfrm>
          <a:prstGeom prst="rect">
            <a:avLst/>
          </a:prstGeom>
        </p:spPr>
      </p:pic>
      <p:sp>
        <p:nvSpPr>
          <p:cNvPr id="6" name="Accolade fermante 5"/>
          <p:cNvSpPr/>
          <p:nvPr/>
        </p:nvSpPr>
        <p:spPr>
          <a:xfrm>
            <a:off x="6426109" y="4845537"/>
            <a:ext cx="822659" cy="2012463"/>
          </a:xfrm>
          <a:prstGeom prst="rightBrac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7396975" y="5588000"/>
            <a:ext cx="13057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dirty="0" smtClean="0">
                <a:solidFill>
                  <a:srgbClr val="008000"/>
                </a:solidFill>
              </a:rPr>
              <a:t>ATENÇÃO</a:t>
            </a:r>
            <a:endParaRPr lang="fr-FR" sz="22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469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C6D9F1"/>
          </a:solidFill>
        </p:spPr>
        <p:txBody>
          <a:bodyPr/>
          <a:lstStyle/>
          <a:p>
            <a:r>
              <a:rPr lang="fr-FR" dirty="0" smtClean="0"/>
              <a:t>ENADE 2025 AVALIAÇÃO PRÁTICA</a:t>
            </a:r>
            <a:endParaRPr lang="fr-FR" dirty="0"/>
          </a:p>
        </p:txBody>
      </p:sp>
      <p:pic>
        <p:nvPicPr>
          <p:cNvPr id="7" name="Image 6" descr="Captura de Tela 2025-07-03 às 17.05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7366"/>
            <a:ext cx="9144000" cy="513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739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C6D9F1"/>
          </a:solidFill>
        </p:spPr>
        <p:txBody>
          <a:bodyPr/>
          <a:lstStyle/>
          <a:p>
            <a:r>
              <a:rPr lang="fr-FR" dirty="0"/>
              <a:t>ENADE 2025 AVALIAÇÃO PRÁTICA</a:t>
            </a:r>
          </a:p>
        </p:txBody>
      </p:sp>
      <p:pic>
        <p:nvPicPr>
          <p:cNvPr id="3" name="Image 2" descr="Captura de Tela 2025-07-03 às 17.05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0464"/>
            <a:ext cx="9144000" cy="517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310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C6D9F1"/>
          </a:solidFill>
        </p:spPr>
        <p:txBody>
          <a:bodyPr/>
          <a:lstStyle/>
          <a:p>
            <a:r>
              <a:rPr lang="fr-FR" dirty="0"/>
              <a:t>ENADE 2025 AVALIAÇÃO PRÁTICA</a:t>
            </a:r>
          </a:p>
        </p:txBody>
      </p:sp>
      <p:pic>
        <p:nvPicPr>
          <p:cNvPr id="3" name="Image 2" descr="Captura de Tela 2025-07-03 às 17.05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5196"/>
            <a:ext cx="9144000" cy="522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310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C6D9F1"/>
          </a:solidFill>
        </p:spPr>
        <p:txBody>
          <a:bodyPr/>
          <a:lstStyle/>
          <a:p>
            <a:r>
              <a:rPr lang="fr-FR" dirty="0"/>
              <a:t>ENADE 2025 AVALIAÇÃO PRÁTICA</a:t>
            </a:r>
          </a:p>
        </p:txBody>
      </p:sp>
      <p:pic>
        <p:nvPicPr>
          <p:cNvPr id="3" name="Image 2" descr="Captura de Tela 2025-07-03 às 17.05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5719"/>
            <a:ext cx="9144000" cy="517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310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C6D9F1"/>
          </a:solidFill>
        </p:spPr>
        <p:txBody>
          <a:bodyPr/>
          <a:lstStyle/>
          <a:p>
            <a:r>
              <a:rPr lang="fr-FR" dirty="0"/>
              <a:t>ENADE 2025 AVALIAÇÃO PRÁTICA</a:t>
            </a:r>
          </a:p>
        </p:txBody>
      </p:sp>
      <p:pic>
        <p:nvPicPr>
          <p:cNvPr id="4" name="Image 3" descr="Captura de Tela 2025-07-03 às 10.52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77" y="1699846"/>
            <a:ext cx="2627757" cy="3516923"/>
          </a:xfrm>
          <a:prstGeom prst="rect">
            <a:avLst/>
          </a:prstGeom>
        </p:spPr>
      </p:pic>
      <p:pic>
        <p:nvPicPr>
          <p:cNvPr id="5" name="Image 4" descr="Captura de Tela 2025-07-03 às 10.53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997" y="2891692"/>
            <a:ext cx="2669618" cy="3653692"/>
          </a:xfrm>
          <a:prstGeom prst="rect">
            <a:avLst/>
          </a:prstGeom>
        </p:spPr>
      </p:pic>
      <p:pic>
        <p:nvPicPr>
          <p:cNvPr id="6" name="Image 5" descr="Captura de Tela 2025-07-03 às 10.52.5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209" y="2129691"/>
            <a:ext cx="2813714" cy="382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229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C6D9F1"/>
          </a:solidFill>
        </p:spPr>
        <p:txBody>
          <a:bodyPr/>
          <a:lstStyle/>
          <a:p>
            <a:r>
              <a:rPr lang="fr-FR" dirty="0"/>
              <a:t>ENADE 2025 AVALIAÇÃO PRÁTICA</a:t>
            </a:r>
          </a:p>
        </p:txBody>
      </p:sp>
      <p:pic>
        <p:nvPicPr>
          <p:cNvPr id="3" name="Image 2" descr="Captura de Tela 2025-07-03 às 10.55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60768"/>
            <a:ext cx="3743569" cy="5059833"/>
          </a:xfrm>
          <a:prstGeom prst="rect">
            <a:avLst/>
          </a:prstGeom>
        </p:spPr>
      </p:pic>
      <p:pic>
        <p:nvPicPr>
          <p:cNvPr id="4" name="Image 3" descr="Captura de Tela 2025-07-03 às 10.56.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85" y="1660768"/>
            <a:ext cx="3817515" cy="496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93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107</Words>
  <Application>Microsoft Macintosh PowerPoint</Application>
  <PresentationFormat>Présentation à l'écran (4:3)</PresentationFormat>
  <Paragraphs>21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Présentation PowerPoint</vt:lpstr>
      <vt:lpstr>Avaliação prática ENADE 2025</vt:lpstr>
      <vt:lpstr>Calendário Avaliação prática  ENADE 2025</vt:lpstr>
      <vt:lpstr>ENADE 2025 AVALIAÇÃO PRÁTICA</vt:lpstr>
      <vt:lpstr>ENADE 2025 AVALIAÇÃO PRÁTICA</vt:lpstr>
      <vt:lpstr>ENADE 2025 AVALIAÇÃO PRÁTICA</vt:lpstr>
      <vt:lpstr>ENADE 2025 AVALIAÇÃO PRÁTICA</vt:lpstr>
      <vt:lpstr>ENADE 2025 AVALIAÇÃO PRÁTICA</vt:lpstr>
      <vt:lpstr>ENADE 2025 AVALIAÇÃO PRÁTICA</vt:lpstr>
      <vt:lpstr>ENADE 2025 AVALIAÇÃO PRÁTICA</vt:lpstr>
      <vt:lpstr>ENADE 2025 AVALIAÇÃO PRÁTICA</vt:lpstr>
      <vt:lpstr>ENADE 2025 AVALIAÇÃO PRÁTICA</vt:lpstr>
      <vt:lpstr>Além da aula, o supervisor irá avaliar algumas competências desenvolvidas pelo estagiário… </vt:lpstr>
      <vt:lpstr>Além da aula, o supervisor irá avaliar algumas competências desenvolvidas pelo estagiário… </vt:lpstr>
      <vt:lpstr>Além da aula, o supervisor irá avaliar algumas competências desenvolvidas pelo estagiário… </vt:lpstr>
      <vt:lpstr>Présentation PowerPoint</vt:lpstr>
      <vt:lpstr>Présentation PowerPoint</vt:lpstr>
      <vt:lpstr>BOA SORTE NO ENADE 2025!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Marcos Godoi</dc:creator>
  <cp:lastModifiedBy>Marcos Godoi</cp:lastModifiedBy>
  <cp:revision>30</cp:revision>
  <dcterms:created xsi:type="dcterms:W3CDTF">2025-07-03T14:28:38Z</dcterms:created>
  <dcterms:modified xsi:type="dcterms:W3CDTF">2025-07-11T20:02:10Z</dcterms:modified>
</cp:coreProperties>
</file>