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>
        <p:scale>
          <a:sx n="10" d="100"/>
          <a:sy n="10" d="100"/>
        </p:scale>
        <p:origin x="2899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19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0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47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82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9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1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67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74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76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8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5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DEA9-C004-415B-87E1-6782A5542B26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C6D4-F0A8-4C06-8BE8-6229E93EB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69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38A364-A102-4D26-A20B-E1FDB7E61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77"/>
            <a:ext cx="32399288" cy="7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2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sherman fonseca</dc:creator>
  <cp:lastModifiedBy>Henrique de Oliveira Castro</cp:lastModifiedBy>
  <cp:revision>24</cp:revision>
  <dcterms:created xsi:type="dcterms:W3CDTF">2023-03-01T14:47:08Z</dcterms:created>
  <dcterms:modified xsi:type="dcterms:W3CDTF">2024-01-16T00:54:43Z</dcterms:modified>
</cp:coreProperties>
</file>